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84" r:id="rId3"/>
    <p:sldId id="285" r:id="rId4"/>
    <p:sldId id="286" r:id="rId5"/>
    <p:sldId id="261" r:id="rId6"/>
    <p:sldId id="262" r:id="rId7"/>
    <p:sldId id="274" r:id="rId8"/>
    <p:sldId id="272" r:id="rId9"/>
    <p:sldId id="271" r:id="rId10"/>
    <p:sldId id="273" r:id="rId11"/>
    <p:sldId id="258" r:id="rId12"/>
    <p:sldId id="275" r:id="rId13"/>
    <p:sldId id="276" r:id="rId14"/>
    <p:sldId id="277" r:id="rId15"/>
    <p:sldId id="266" r:id="rId16"/>
    <p:sldId id="278" r:id="rId17"/>
    <p:sldId id="260" r:id="rId18"/>
    <p:sldId id="291" r:id="rId19"/>
    <p:sldId id="263" r:id="rId20"/>
    <p:sldId id="265" r:id="rId21"/>
    <p:sldId id="288" r:id="rId22"/>
    <p:sldId id="289" r:id="rId23"/>
    <p:sldId id="269" r:id="rId24"/>
    <p:sldId id="268" r:id="rId25"/>
    <p:sldId id="282" r:id="rId26"/>
    <p:sldId id="283" r:id="rId27"/>
    <p:sldId id="257" r:id="rId28"/>
    <p:sldId id="279" r:id="rId29"/>
    <p:sldId id="264" r:id="rId30"/>
    <p:sldId id="280" r:id="rId31"/>
    <p:sldId id="281" r:id="rId32"/>
    <p:sldId id="267" r:id="rId33"/>
    <p:sldId id="270" r:id="rId34"/>
    <p:sldId id="290" r:id="rId35"/>
    <p:sldId id="287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06613"/>
            <a:ext cx="7772400" cy="1780108"/>
          </a:xfrm>
        </p:spPr>
        <p:txBody>
          <a:bodyPr>
            <a:noAutofit/>
          </a:bodyPr>
          <a:lstStyle/>
          <a:p>
            <a:r>
              <a:rPr lang="ru-RU" sz="6600" b="1" i="1" dirty="0"/>
              <a:t>Там , где всегда ЗИМА.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63537"/>
            <a:ext cx="6264696" cy="429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B18301-A325-45B9-9959-116967C06DEA}"/>
              </a:ext>
            </a:extLst>
          </p:cNvPr>
          <p:cNvSpPr txBox="1"/>
          <p:nvPr/>
        </p:nvSpPr>
        <p:spPr>
          <a:xfrm>
            <a:off x="6426561" y="61653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Подготовила: Заяц Е.А.</a:t>
            </a:r>
          </a:p>
        </p:txBody>
      </p:sp>
    </p:spTree>
    <p:extLst>
      <p:ext uri="{BB962C8B-B14F-4D97-AF65-F5344CB8AC3E}">
        <p14:creationId xmlns:p14="http://schemas.microsoft.com/office/powerpoint/2010/main" val="825400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vatars.mds.yandex.net/get-zen_doc/50840/pub_5cf0508f5f1d9924d3ae254f_5cf0707303f1e92608489b88/scale_120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" y="50868"/>
            <a:ext cx="9063643" cy="66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18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zen_doc/241223/pub_5dd0e7e8ee79f72ab47fc9d1_5dd0e7edeec9e2085b07a63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0" y="260648"/>
            <a:ext cx="885698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76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zen_doc/2376594/pub_5f83dde9b1a4d95dc0624c8a_5f83ddfd42a69673f7494150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9186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95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900igr.net/up/datas/120434/01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http://900igr.net/up/datas/120434/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" y="1587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699792" y="2636912"/>
            <a:ext cx="2878031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Оно может продлится как несколько минут , так и несколько суток</a:t>
            </a:r>
          </a:p>
        </p:txBody>
      </p:sp>
    </p:spTree>
    <p:extLst>
      <p:ext uri="{BB962C8B-B14F-4D97-AF65-F5344CB8AC3E}">
        <p14:creationId xmlns:p14="http://schemas.microsoft.com/office/powerpoint/2010/main" val="2660617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ds04.infourok.ru/uploads/ex/093e/000f37f5-0af9e4ff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95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ds05.infourok.ru/uploads/ex/0f0d/0000843c-8360ea82/img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2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05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1.ozone.ru/multimedia/10133805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" y="78160"/>
            <a:ext cx="9139064" cy="677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932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obilmusic.ru/mfile/33/1c/d4/1285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39"/>
            <a:ext cx="8928992" cy="65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6099689" y="180015"/>
            <a:ext cx="2520280" cy="19442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Белый медведь – хозяин Арктики</a:t>
            </a:r>
          </a:p>
        </p:txBody>
      </p:sp>
    </p:spTree>
    <p:extLst>
      <p:ext uri="{BB962C8B-B14F-4D97-AF65-F5344CB8AC3E}">
        <p14:creationId xmlns:p14="http://schemas.microsoft.com/office/powerpoint/2010/main" val="3300526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0"/>
            <a:ext cx="91661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402076" y="4396471"/>
            <a:ext cx="2592288" cy="19442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Пингвины – жители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Антарктиды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(самые холодостойкие)</a:t>
            </a:r>
          </a:p>
        </p:txBody>
      </p:sp>
    </p:spTree>
    <p:extLst>
      <p:ext uri="{BB962C8B-B14F-4D97-AF65-F5344CB8AC3E}">
        <p14:creationId xmlns:p14="http://schemas.microsoft.com/office/powerpoint/2010/main" val="3521286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ds04.infourok.ru/uploads/ex/0791/000f8468-6a87240c/img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33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bigslide.ru/images/21/20959/831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" y="116720"/>
            <a:ext cx="8991981" cy="674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553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ds04.infourok.ru/uploads/ex/0c5c/00179f83-863eec07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13481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871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" y="16582"/>
            <a:ext cx="9111342" cy="595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ятиугольник 2"/>
          <p:cNvSpPr/>
          <p:nvPr/>
        </p:nvSpPr>
        <p:spPr>
          <a:xfrm rot="19761972">
            <a:off x="289029" y="5140811"/>
            <a:ext cx="2880320" cy="936104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Тюлень - </a:t>
            </a:r>
            <a:r>
              <a:rPr lang="ru-RU" sz="2400" dirty="0" err="1"/>
              <a:t>хохлач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6289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784976" cy="661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ятиугольник 1"/>
          <p:cNvSpPr/>
          <p:nvPr/>
        </p:nvSpPr>
        <p:spPr>
          <a:xfrm rot="19382460">
            <a:off x="329977" y="4913707"/>
            <a:ext cx="2952328" cy="1008112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Тюлень - бородач</a:t>
            </a:r>
          </a:p>
        </p:txBody>
      </p:sp>
    </p:spTree>
    <p:extLst>
      <p:ext uri="{BB962C8B-B14F-4D97-AF65-F5344CB8AC3E}">
        <p14:creationId xmlns:p14="http://schemas.microsoft.com/office/powerpoint/2010/main" val="2183282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ds04.infourok.ru/uploads/ex/1211/00156ed0-225df03d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" y="-3356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070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.ytimg.com/vi/CwHMpCmlkC4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468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cf.ppt-online.org/files1/slide/n/n9IuKPb2aY57oe46hzmgNBJGdTVAXcltEO0QyxUR38/slide-1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mypresentation.ru/documents/0bce485c90bca17aec1d41de62fed467/img1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1178"/>
            <a:ext cx="9029777" cy="677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870243" y="2060848"/>
            <a:ext cx="3672408" cy="144016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Питается </a:t>
            </a:r>
            <a:r>
              <a:rPr lang="ru-RU" dirty="0" err="1"/>
              <a:t>малюсками</a:t>
            </a:r>
            <a:r>
              <a:rPr lang="ru-RU" dirty="0"/>
              <a:t> , креветками. Живет до 90 лет. Дышит воздухом. </a:t>
            </a:r>
          </a:p>
        </p:txBody>
      </p:sp>
    </p:spTree>
    <p:extLst>
      <p:ext uri="{BB962C8B-B14F-4D97-AF65-F5344CB8AC3E}">
        <p14:creationId xmlns:p14="http://schemas.microsoft.com/office/powerpoint/2010/main" val="387935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ledebeaute.ru/files/images/pub/part_2/51382/src/C8.jpg?1330_9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637" cy="68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436096" y="0"/>
            <a:ext cx="3707904" cy="234888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Касатка. Кит убийца. Нападает на пингвинов, китов. Млекопитающие, быстро передвигаются в воде</a:t>
            </a:r>
          </a:p>
        </p:txBody>
      </p:sp>
    </p:spTree>
    <p:extLst>
      <p:ext uri="{BB962C8B-B14F-4D97-AF65-F5344CB8AC3E}">
        <p14:creationId xmlns:p14="http://schemas.microsoft.com/office/powerpoint/2010/main" val="4175084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cf.ppt-online.org/files1/slide/n/n9IuKPb2aY57oe46hzmgNBJGdTVAXcltEO0QyxUR38/slide-1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cf.ppt-online.org/files1/slide/n/n9IuKPb2aY57oe46hzmgNBJGdTVAXcltEO0QyxUR38/slide-10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cf.ppt-online.org/files1/slide/n/n9IuKPb2aY57oe46hzmgNBJGdTVAXcltEO0QyxUR38/slide-10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cf.ppt-online.org/files1/slide/n/n9IuKPb2aY57oe46hzmgNBJGdTVAXcltEO0QyxUR38/slide-10.jpg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cf.ppt-online.org/files1/slide/n/n9IuKPb2aY57oe46hzmgNBJGdTVAXcltEO0QyxUR38/slide-10.jpg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cf.ppt-online.org/files1/slide/n/n9IuKPb2aY57oe46hzmgNBJGdTVAXcltEO0QyxUR38/slide-10.jpg"/>
          <p:cNvSpPr>
            <a:spLocks noChangeAspect="1" noChangeArrowheads="1"/>
          </p:cNvSpPr>
          <p:nvPr/>
        </p:nvSpPr>
        <p:spPr bwMode="auto">
          <a:xfrm>
            <a:off x="825500" y="625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4" name="Picture 14" descr="https://set-travel.com/images/01_J/5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3020"/>
            <a:ext cx="8972996" cy="678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5364088" y="208396"/>
            <a:ext cx="3672408" cy="1564420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Овцебык . Живут стадом, как овцы, питаются растительностью </a:t>
            </a:r>
            <a:r>
              <a:rPr lang="ru-RU" dirty="0" err="1"/>
              <a:t>арктики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0134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s04.infourok.ru/uploads/ex/0732/0015eca9-eebeb7da/img7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ds04.infourok.ru/uploads/ex/0732/0015eca9-eebeb7da/img7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 descr="https://ds04.infourok.ru/uploads/ex/0732/0015eca9-eebeb7da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-895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99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.mycdn.me/i?r=AzEPZsRbOZEKgBhR0XGMT1Rk7w4d0YqmLb0bwxYezVwBU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" y="116632"/>
            <a:ext cx="9151065" cy="656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0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900igr.net/up/datas/129352/01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ds05.infourok.ru/uploads/ex/0e95/0006ec64-7afa9879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086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g4.goodfon.ru/original/3840x2160/7/5d/pesets-morda-belyi-zima-fon-sneg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fc-amkar.org/upload/gb/594564_1553885789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fc-amkar.org/upload/gb/594564_1553885789_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fc-amkar.org/upload/gb/594564_1553885789_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6" name="Picture 12" descr="https://fc-amkar.org/upload/gb/594564_1553885789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" y="41677"/>
            <a:ext cx="9085641" cy="669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12775" y="620689"/>
            <a:ext cx="3167137" cy="11521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Песец . Северная лисица</a:t>
            </a:r>
          </a:p>
        </p:txBody>
      </p:sp>
    </p:spTree>
    <p:extLst>
      <p:ext uri="{BB962C8B-B14F-4D97-AF65-F5344CB8AC3E}">
        <p14:creationId xmlns:p14="http://schemas.microsoft.com/office/powerpoint/2010/main" val="2073940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4.infourok.ru/uploads/ex/0f34/00003643-98324788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23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ds04.infourok.ru/uploads/ex/050a/00081b59-1e1e48c2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4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12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dn01.ru/files/users/images/44/05/4405468abb3f4fa1c0fd3d4ad1056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7574"/>
            <a:ext cx="4762500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915816" y="3405741"/>
            <a:ext cx="176368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тупик</a:t>
            </a:r>
          </a:p>
        </p:txBody>
      </p:sp>
      <p:pic>
        <p:nvPicPr>
          <p:cNvPr id="14342" name="Picture 6" descr="https://ds04.infourok.ru/uploads/ex/0781/000bb3c8-4dd3350b/img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t="12592" r="18216"/>
          <a:stretch/>
        </p:blipFill>
        <p:spPr bwMode="auto">
          <a:xfrm>
            <a:off x="7849" y="76678"/>
            <a:ext cx="4757627" cy="333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830954" y="76678"/>
            <a:ext cx="1944216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гагарка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28" y="76678"/>
            <a:ext cx="4372104" cy="332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7415807" y="2420887"/>
            <a:ext cx="1762137" cy="9568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Полярная сова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28" y="3480734"/>
            <a:ext cx="4474021" cy="337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6075687" y="3457574"/>
            <a:ext cx="17265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Альбатрос</a:t>
            </a:r>
          </a:p>
        </p:txBody>
      </p:sp>
    </p:spTree>
    <p:extLst>
      <p:ext uri="{BB962C8B-B14F-4D97-AF65-F5344CB8AC3E}">
        <p14:creationId xmlns:p14="http://schemas.microsoft.com/office/powerpoint/2010/main" val="1336884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9" y="4015"/>
            <a:ext cx="5467778" cy="306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68" y="-18758"/>
            <a:ext cx="3837806" cy="308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89" y="3068962"/>
            <a:ext cx="3906152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19394" r="6666"/>
          <a:stretch/>
        </p:blipFill>
        <p:spPr bwMode="auto">
          <a:xfrm>
            <a:off x="-13569" y="3140971"/>
            <a:ext cx="5280258" cy="36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34535" y="2636912"/>
            <a:ext cx="2808312" cy="8640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Снежный буревестник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59832" y="3356992"/>
            <a:ext cx="2016224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Поморник</a:t>
            </a:r>
          </a:p>
        </p:txBody>
      </p:sp>
    </p:spTree>
    <p:extLst>
      <p:ext uri="{BB962C8B-B14F-4D97-AF65-F5344CB8AC3E}">
        <p14:creationId xmlns:p14="http://schemas.microsoft.com/office/powerpoint/2010/main" val="531917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835696" y="2276872"/>
            <a:ext cx="5472608" cy="2592288"/>
          </a:xfrm>
          <a:prstGeom prst="horizontalScroll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119322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0.wp.com/touristam.com/wp-content/uploads/2019/01/antarktika-i-antarktida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99" y="44624"/>
            <a:ext cx="9293811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ко 1"/>
          <p:cNvSpPr/>
          <p:nvPr/>
        </p:nvSpPr>
        <p:spPr>
          <a:xfrm>
            <a:off x="9274" y="116632"/>
            <a:ext cx="3698629" cy="201622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Мы отправимся с вами туда, где царство холода, снега и льда!!!</a:t>
            </a: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5148064" y="404664"/>
            <a:ext cx="2016224" cy="1728192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Арктика</a:t>
            </a:r>
          </a:p>
        </p:txBody>
      </p:sp>
    </p:spTree>
    <p:extLst>
      <p:ext uri="{BB962C8B-B14F-4D97-AF65-F5344CB8AC3E}">
        <p14:creationId xmlns:p14="http://schemas.microsoft.com/office/powerpoint/2010/main" val="2496812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026b/0010b7c2-f6432824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-2554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5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loud.prezentacii.org/18/09/79920/images/screen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41"/>
            <a:ext cx="9119226" cy="683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39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fs00.infourok.ru/images/doc/200/228713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73"/>
            <a:ext cx="926693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036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to.boltai.com/wp-content/uploads/sites/11/2019/04/1888199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2" y="116632"/>
            <a:ext cx="907713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33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risk.ru/u/img/238/237211-67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risk.ru/u/img/238/237211-67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" y="22980"/>
            <a:ext cx="5416153" cy="63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dyatlovpass.com/resources/340/Dyatlov-pass-Mansi-chum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dyatlovpass.com/resources/340/Dyatlov-pass-Mansi-chum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dyatlovpass.com/resources/340/Dyatlov-pass-Mansi-ch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0"/>
            <a:ext cx="4248472" cy="314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1412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505</TotalTime>
  <Words>115</Words>
  <Application>Microsoft Office PowerPoint</Application>
  <PresentationFormat>Экран (4:3)</PresentationFormat>
  <Paragraphs>22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Candara</vt:lpstr>
      <vt:lpstr>Symbol</vt:lpstr>
      <vt:lpstr>Волна</vt:lpstr>
      <vt:lpstr>Там , где всегда ЗИМА.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Там , где всегда ЗИМА.</dc:title>
  <dc:creator>Все в моих руках</dc:creator>
  <cp:lastModifiedBy>Наталья Сердюк</cp:lastModifiedBy>
  <cp:revision>38</cp:revision>
  <dcterms:created xsi:type="dcterms:W3CDTF">2020-11-27T21:51:34Z</dcterms:created>
  <dcterms:modified xsi:type="dcterms:W3CDTF">2022-03-18T10:00:34Z</dcterms:modified>
</cp:coreProperties>
</file>